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67" r:id="rId5"/>
    <p:sldId id="266" r:id="rId6"/>
    <p:sldId id="263" r:id="rId7"/>
    <p:sldId id="262" r:id="rId8"/>
    <p:sldId id="261" r:id="rId9"/>
    <p:sldId id="260" r:id="rId10"/>
    <p:sldId id="259" r:id="rId11"/>
    <p:sldId id="258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E1E47-7DF9-44EF-B609-693D6A76908C}" type="datetimeFigureOut">
              <a:rPr lang="en-US" smtClean="0"/>
              <a:pPr/>
              <a:t>3/14/2013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7AF27-DD74-48A5-84D6-6DB20B79BB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wav"/><Relationship Id="rId5" Type="http://schemas.openxmlformats.org/officeDocument/2006/relationships/image" Target="../media/image2.png"/><Relationship Id="rId4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0.wav"/><Relationship Id="rId5" Type="http://schemas.openxmlformats.org/officeDocument/2006/relationships/image" Target="../media/image2.png"/><Relationship Id="rId4" Type="http://schemas.microsoft.com/office/2007/relationships/media" Target="../media/media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1.wav"/><Relationship Id="rId5" Type="http://schemas.openxmlformats.org/officeDocument/2006/relationships/image" Target="../media/image2.png"/><Relationship Id="rId4" Type="http://schemas.microsoft.com/office/2007/relationships/media" Target="../media/media11.wav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1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2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wav"/><Relationship Id="rId5" Type="http://schemas.openxmlformats.org/officeDocument/2006/relationships/image" Target="../media/image2.png"/><Relationship Id="rId4" Type="http://schemas.microsoft.com/office/2007/relationships/media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3.wav"/><Relationship Id="rId5" Type="http://schemas.openxmlformats.org/officeDocument/2006/relationships/image" Target="../media/image2.png"/><Relationship Id="rId4" Type="http://schemas.microsoft.com/office/2007/relationships/media" Target="../media/media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4.wav"/><Relationship Id="rId5" Type="http://schemas.openxmlformats.org/officeDocument/2006/relationships/image" Target="../media/image2.png"/><Relationship Id="rId4" Type="http://schemas.microsoft.com/office/2007/relationships/media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wav"/><Relationship Id="rId5" Type="http://schemas.openxmlformats.org/officeDocument/2006/relationships/image" Target="../media/image2.png"/><Relationship Id="rId4" Type="http://schemas.microsoft.com/office/2007/relationships/media" Target="../media/media5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6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7.wav"/><Relationship Id="rId5" Type="http://schemas.openxmlformats.org/officeDocument/2006/relationships/image" Target="../media/image2.png"/><Relationship Id="rId4" Type="http://schemas.microsoft.com/office/2007/relationships/media" Target="../media/media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8.wav"/><Relationship Id="rId5" Type="http://schemas.openxmlformats.org/officeDocument/2006/relationships/image" Target="../media/image2.png"/><Relationship Id="rId4" Type="http://schemas.microsoft.com/office/2007/relationships/media" Target="../media/media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9.wav"/><Relationship Id="rId5" Type="http://schemas.openxmlformats.org/officeDocument/2006/relationships/image" Target="../media/image2.png"/><Relationship Id="rId4" Type="http://schemas.microsoft.com/office/2007/relationships/media" Target="../media/media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762001"/>
            <a:ext cx="7117180" cy="2590799"/>
          </a:xfrm>
        </p:spPr>
        <p:txBody>
          <a:bodyPr>
            <a:normAutofit/>
          </a:bodyPr>
          <a:lstStyle/>
          <a:p>
            <a:r>
              <a:rPr lang="en-US" sz="8000" dirty="0" smtClean="0"/>
              <a:t>Antarctic Ice</a:t>
            </a:r>
            <a:br>
              <a:rPr lang="en-US" sz="8000" dirty="0" smtClean="0"/>
            </a:br>
            <a:r>
              <a:rPr lang="en-US" sz="8000" dirty="0" smtClean="0"/>
              <a:t>  Vocabulary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791200"/>
            <a:ext cx="6145422" cy="533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Samantha White &amp; Jaclyn McDade</a:t>
            </a:r>
          </a:p>
        </p:txBody>
      </p:sp>
      <p:pic>
        <p:nvPicPr>
          <p:cNvPr id="1026" name="Picture 2" descr="C:\Users\robin\AppData\Local\Microsoft\Windows\Temporary Internet Files\Content.IE5\BCXHT2T1\MP90041405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200400"/>
            <a:ext cx="50292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848600" y="464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9973421"/>
      </p:ext>
    </p:extLst>
  </p:cSld>
  <p:clrMapOvr>
    <a:masterClrMapping/>
  </p:clrMapOvr>
  <p:transition advTm="7878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SCARCE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762000"/>
            <a:ext cx="7125112" cy="4267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Gold is a scarce object.</a:t>
            </a:r>
            <a:endParaRPr lang="en-US" sz="3600" dirty="0"/>
          </a:p>
        </p:txBody>
      </p:sp>
      <p:pic>
        <p:nvPicPr>
          <p:cNvPr id="9218" name="Picture 2" descr="C:\Users\robin\AppData\Local\Microsoft\Windows\Temporary Internet Files\Content.IE5\BCXHT2T1\MP90038477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15054"/>
            <a:ext cx="297180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590800" y="4038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8774342"/>
      </p:ext>
    </p:extLst>
  </p:cSld>
  <p:clrMapOvr>
    <a:masterClrMapping/>
  </p:clrMapOvr>
  <p:transition advTm="6177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DIM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609600"/>
            <a:ext cx="7125112" cy="4038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It’s dim in the evening.</a:t>
            </a:r>
            <a:endParaRPr lang="en-US" sz="3600" dirty="0"/>
          </a:p>
        </p:txBody>
      </p:sp>
      <p:pic>
        <p:nvPicPr>
          <p:cNvPr id="10242" name="Picture 2" descr="C:\Users\robin\AppData\Local\Microsoft\Windows\Temporary Internet Files\Content.IE5\BCXHT2T1\MP90018248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857" y="3453740"/>
            <a:ext cx="36576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676400" y="3733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2754139"/>
      </p:ext>
    </p:extLst>
  </p:cSld>
  <p:clrMapOvr>
    <a:masterClrMapping/>
  </p:clrMapOvr>
  <p:transition advTm="5491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153076"/>
          </a:xfrm>
        </p:spPr>
        <p:txBody>
          <a:bodyPr/>
          <a:lstStyle/>
          <a:p>
            <a:pPr algn="ctr"/>
            <a:r>
              <a:rPr lang="en-US" sz="4400" dirty="0" smtClean="0"/>
              <a:t>THE END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THANK </a:t>
            </a:r>
          </a:p>
          <a:p>
            <a:pPr marL="0" indent="0">
              <a:buNone/>
            </a:pPr>
            <a:r>
              <a:rPr lang="en-US" sz="3600" dirty="0" smtClean="0"/>
              <a:t>      YOU FOR </a:t>
            </a:r>
          </a:p>
          <a:p>
            <a:pPr marL="0" indent="0">
              <a:buNone/>
            </a:pPr>
            <a:r>
              <a:rPr lang="en-US" sz="3600" dirty="0" smtClean="0"/>
              <a:t>           WATCHING OUR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             POWERPOINT! </a:t>
            </a:r>
            <a:r>
              <a:rPr lang="en-US" sz="3600" dirty="0" smtClean="0">
                <a:sym typeface="Wingdings" pitchFamily="2" charset="2"/>
              </a:rPr>
              <a:t></a:t>
            </a:r>
            <a:endParaRPr lang="en-US" sz="3600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5562600" y="2667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1749992"/>
      </p:ext>
    </p:extLst>
  </p:cSld>
  <p:clrMapOvr>
    <a:masterClrMapping/>
  </p:clrMapOvr>
  <p:transition advTm="7083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CONSERVED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676401"/>
            <a:ext cx="7125112" cy="2285999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A masterpiece should be conserved.</a:t>
            </a:r>
            <a:endParaRPr lang="en-US" sz="3600" dirty="0"/>
          </a:p>
        </p:txBody>
      </p:sp>
      <p:pic>
        <p:nvPicPr>
          <p:cNvPr id="2051" name="Picture 3" descr="C:\Users\robin\AppData\Local\Microsoft\Windows\Temporary Internet Files\Content.IE5\BCXHT2T1\MP90031695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29000"/>
            <a:ext cx="3352800" cy="3124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676400" y="37070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0486998"/>
      </p:ext>
    </p:extLst>
  </p:cSld>
  <p:clrMapOvr>
    <a:masterClrMapping/>
  </p:clrMapOvr>
  <p:transition advTm="599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STRICT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192643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Our soccer coach is strict.</a:t>
            </a:r>
            <a:endParaRPr lang="en-US" sz="3600" dirty="0"/>
          </a:p>
        </p:txBody>
      </p:sp>
      <p:pic>
        <p:nvPicPr>
          <p:cNvPr id="3074" name="Picture 2" descr="C:\Users\robin\AppData\Local\Microsoft\Windows\Temporary Internet Files\Content.IE5\BCXHT2T1\MC90043382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14" y="3581400"/>
            <a:ext cx="2438286" cy="266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057400" y="38139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3937991"/>
      </p:ext>
    </p:extLst>
  </p:cSld>
  <p:clrMapOvr>
    <a:masterClrMapping/>
  </p:clrMapOvr>
  <p:transition advTm="6318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HARSH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399" y="1807361"/>
            <a:ext cx="6077155" cy="207883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 tornado is harsh.</a:t>
            </a:r>
            <a:endParaRPr lang="en-US" sz="3600" dirty="0"/>
          </a:p>
        </p:txBody>
      </p:sp>
      <p:pic>
        <p:nvPicPr>
          <p:cNvPr id="4101" name="Picture 5" descr="C:\Users\robin\AppData\Local\Microsoft\Windows\Temporary Internet Files\Content.IE5\V8IZDOMY\MP90040694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557" y="3810000"/>
            <a:ext cx="3901440" cy="2599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8602051"/>
      </p:ext>
    </p:extLst>
  </p:cSld>
  <p:clrMapOvr>
    <a:masterClrMapping/>
  </p:clrMapOvr>
  <p:transition advTm="5226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BLEAK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125112" cy="268843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 the winter the weather can be bleak.</a:t>
            </a:r>
            <a:endParaRPr lang="en-US" sz="3600" dirty="0"/>
          </a:p>
        </p:txBody>
      </p:sp>
      <p:pic>
        <p:nvPicPr>
          <p:cNvPr id="5122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2743200" cy="24329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600200" y="44930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8825999"/>
      </p:ext>
    </p:extLst>
  </p:cSld>
  <p:clrMapOvr>
    <a:masterClrMapping/>
  </p:clrMapOvr>
  <p:transition advTm="6255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ABSENCE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219201"/>
            <a:ext cx="7125112" cy="33527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 absence means that something is not present.</a:t>
            </a:r>
            <a:endParaRPr lang="en-US" sz="3600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114800" y="4114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90491830"/>
      </p:ext>
    </p:extLst>
  </p:cSld>
  <p:clrMapOvr>
    <a:masterClrMapping/>
  </p:clrMapOvr>
  <p:transition advTm="7129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SHELTERS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447801"/>
            <a:ext cx="7125112" cy="2743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Our school shelters us.</a:t>
            </a:r>
            <a:endParaRPr lang="en-US" sz="3600" dirty="0"/>
          </a:p>
        </p:txBody>
      </p:sp>
      <p:pic>
        <p:nvPicPr>
          <p:cNvPr id="6146" name="Picture 2" descr="C:\Users\robin\AppData\Local\Microsoft\Windows\Temporary Internet Files\Content.IE5\BCXHT2T1\MC9004155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76600"/>
            <a:ext cx="4553893" cy="3396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9485034"/>
      </p:ext>
    </p:extLst>
  </p:cSld>
  <p:clrMapOvr>
    <a:masterClrMapping/>
  </p:clrMapOvr>
  <p:transition advTm="5273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PERMANENTLY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28800"/>
            <a:ext cx="7125112" cy="2514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 permanent marker stays on you permanently.</a:t>
            </a:r>
            <a:endParaRPr lang="en-US" sz="3600" dirty="0"/>
          </a:p>
        </p:txBody>
      </p:sp>
      <p:pic>
        <p:nvPicPr>
          <p:cNvPr id="7170" name="Picture 2" descr="C:\Users\robin\AppData\Local\Microsoft\Windows\Temporary Internet Files\Content.IE5\4LM5I13F\MC90001290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4495801"/>
            <a:ext cx="4114800" cy="7073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49177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9513476"/>
      </p:ext>
    </p:extLst>
  </p:cSld>
  <p:clrMapOvr>
    <a:masterClrMapping/>
  </p:clrMapOvr>
  <p:transition advTm="7051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DRIFTS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295401"/>
            <a:ext cx="7125112" cy="32003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If you lose your float it drifts away.</a:t>
            </a:r>
            <a:endParaRPr lang="en-US" sz="3600" dirty="0"/>
          </a:p>
        </p:txBody>
      </p:sp>
      <p:pic>
        <p:nvPicPr>
          <p:cNvPr id="8195" name="Picture 3" descr="C:\Users\robin\AppData\Local\Microsoft\Windows\Temporary Internet Files\Content.IE5\MC7HC0WV\MP90042662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778" y="3733800"/>
            <a:ext cx="4114621" cy="2742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8771592"/>
      </p:ext>
    </p:extLst>
  </p:cSld>
  <p:clrMapOvr>
    <a:masterClrMapping/>
  </p:clrMapOvr>
  <p:transition advTm="6489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Custom 1">
      <a:dk1>
        <a:sysClr val="windowText" lastClr="000000"/>
      </a:dk1>
      <a:lt1>
        <a:sysClr val="window" lastClr="FFFFFF"/>
      </a:lt1>
      <a:dk2>
        <a:srgbClr val="2CD4A0"/>
      </a:dk2>
      <a:lt2>
        <a:srgbClr val="92D050"/>
      </a:lt2>
      <a:accent1>
        <a:srgbClr val="AAD4D4"/>
      </a:accent1>
      <a:accent2>
        <a:srgbClr val="FFFFFF"/>
      </a:accent2>
      <a:accent3>
        <a:srgbClr val="2CD4A0"/>
      </a:accent3>
      <a:accent4>
        <a:srgbClr val="00B0F0"/>
      </a:accent4>
      <a:accent5>
        <a:srgbClr val="DBE78B"/>
      </a:accent5>
      <a:accent6>
        <a:srgbClr val="FFFFFF"/>
      </a:accent6>
      <a:hlink>
        <a:srgbClr val="2CD4A0"/>
      </a:hlink>
      <a:folHlink>
        <a:srgbClr val="FFFFFF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154</TotalTime>
  <Words>101</Words>
  <Application>Microsoft Office PowerPoint</Application>
  <PresentationFormat>On-screen Show (4:3)</PresentationFormat>
  <Paragraphs>27</Paragraphs>
  <Slides>12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Summer</vt:lpstr>
      <vt:lpstr>Antarctic Ice   Vocabulary</vt:lpstr>
      <vt:lpstr>CONSERVED</vt:lpstr>
      <vt:lpstr>STRICT</vt:lpstr>
      <vt:lpstr>HARSH</vt:lpstr>
      <vt:lpstr>BLEAK</vt:lpstr>
      <vt:lpstr>ABSENCE</vt:lpstr>
      <vt:lpstr>SHELTERS</vt:lpstr>
      <vt:lpstr>PERMANENTLY</vt:lpstr>
      <vt:lpstr>DRIFTS</vt:lpstr>
      <vt:lpstr>SCARCE</vt:lpstr>
      <vt:lpstr>DIM</vt:lpstr>
      <vt:lpstr>THE END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Antarctic Ice   Vocabulary</dc:title>
  <dc:creator>robin</dc:creator>
  <cp:lastModifiedBy>lyerkes</cp:lastModifiedBy>
  <cp:revision>15</cp:revision>
  <dcterms:created xsi:type="dcterms:W3CDTF">2013-03-13T20:11:33Z</dcterms:created>
  <dcterms:modified xsi:type="dcterms:W3CDTF">2013-03-14T15:14:28Z</dcterms:modified>
</cp:coreProperties>
</file>